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B1C6F0-A631-412C-B06D-295144C93305}" v="1862" dt="2023-12-04T15:31:49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C8992-579E-404C-8FA5-DA619D8F39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7115719-A67D-47A9-BEF9-22C033917B63}">
      <dgm:prSet/>
      <dgm:spPr/>
      <dgm:t>
        <a:bodyPr/>
        <a:lstStyle/>
        <a:p>
          <a:r>
            <a:rPr lang="en-US"/>
            <a:t>Цель продукта - помощь абитурентам на этапе выбора своей будущей профессии.</a:t>
          </a:r>
        </a:p>
      </dgm:t>
    </dgm:pt>
    <dgm:pt modelId="{75136404-D38D-482D-9966-B750F3E5EE15}" type="parTrans" cxnId="{23F4F2DB-FF0B-4E7D-A2E1-50CE55550DCC}">
      <dgm:prSet/>
      <dgm:spPr/>
      <dgm:t>
        <a:bodyPr/>
        <a:lstStyle/>
        <a:p>
          <a:endParaRPr lang="en-US"/>
        </a:p>
      </dgm:t>
    </dgm:pt>
    <dgm:pt modelId="{FDD44A00-D3DF-465A-8463-258BEEA7103B}" type="sibTrans" cxnId="{23F4F2DB-FF0B-4E7D-A2E1-50CE55550DCC}">
      <dgm:prSet/>
      <dgm:spPr/>
      <dgm:t>
        <a:bodyPr/>
        <a:lstStyle/>
        <a:p>
          <a:endParaRPr lang="en-US"/>
        </a:p>
      </dgm:t>
    </dgm:pt>
    <dgm:pt modelId="{6A8490B2-CED2-4307-8ACE-A75B40910C8C}">
      <dgm:prSet/>
      <dgm:spPr/>
      <dgm:t>
        <a:bodyPr/>
        <a:lstStyle/>
        <a:p>
          <a:r>
            <a:rPr lang="en-US"/>
            <a:t>Для достижения этой цели необхдимо опираться на достоверную информацию, создать интересную игровую систему, которая бы увлекала игроков, понятное объяснение преимуществ специальности и того, на сколько данная специальность подойдет тому или иному одинадцатикласснику.</a:t>
          </a:r>
        </a:p>
      </dgm:t>
    </dgm:pt>
    <dgm:pt modelId="{0820A236-63F2-4FB4-B140-3C515BE5B6F0}" type="parTrans" cxnId="{94B864F4-B630-44CE-966D-FF5CA4AF4ED2}">
      <dgm:prSet/>
      <dgm:spPr/>
      <dgm:t>
        <a:bodyPr/>
        <a:lstStyle/>
        <a:p>
          <a:endParaRPr lang="en-US"/>
        </a:p>
      </dgm:t>
    </dgm:pt>
    <dgm:pt modelId="{F76D652B-B04B-4E96-8491-3AEEF639DBAE}" type="sibTrans" cxnId="{94B864F4-B630-44CE-966D-FF5CA4AF4ED2}">
      <dgm:prSet/>
      <dgm:spPr/>
      <dgm:t>
        <a:bodyPr/>
        <a:lstStyle/>
        <a:p>
          <a:endParaRPr lang="en-US"/>
        </a:p>
      </dgm:t>
    </dgm:pt>
    <dgm:pt modelId="{88A85F2E-40ED-4BC9-8007-576BEAC96AEB}" type="pres">
      <dgm:prSet presAssocID="{2BEC8992-579E-404C-8FA5-DA619D8F39FF}" presName="root" presStyleCnt="0">
        <dgm:presLayoutVars>
          <dgm:dir/>
          <dgm:resizeHandles val="exact"/>
        </dgm:presLayoutVars>
      </dgm:prSet>
      <dgm:spPr/>
    </dgm:pt>
    <dgm:pt modelId="{2BE96A19-D032-4A33-B556-E1F54CA20B71}" type="pres">
      <dgm:prSet presAssocID="{67115719-A67D-47A9-BEF9-22C033917B63}" presName="compNode" presStyleCnt="0"/>
      <dgm:spPr/>
    </dgm:pt>
    <dgm:pt modelId="{60FF54EC-FCB9-46CA-9F43-881F72031EBA}" type="pres">
      <dgm:prSet presAssocID="{67115719-A67D-47A9-BEF9-22C033917B63}" presName="bgRect" presStyleLbl="bgShp" presStyleIdx="0" presStyleCnt="2"/>
      <dgm:spPr/>
    </dgm:pt>
    <dgm:pt modelId="{1830159C-7C35-42F3-BA03-8E8212095BE6}" type="pres">
      <dgm:prSet presAssocID="{67115719-A67D-47A9-BEF9-22C033917B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158CD20-BD1E-4B6F-8920-4F120ECEF16B}" type="pres">
      <dgm:prSet presAssocID="{67115719-A67D-47A9-BEF9-22C033917B63}" presName="spaceRect" presStyleCnt="0"/>
      <dgm:spPr/>
    </dgm:pt>
    <dgm:pt modelId="{126C1A42-EBDD-4705-BA20-66F3CAA18395}" type="pres">
      <dgm:prSet presAssocID="{67115719-A67D-47A9-BEF9-22C033917B63}" presName="parTx" presStyleLbl="revTx" presStyleIdx="0" presStyleCnt="2">
        <dgm:presLayoutVars>
          <dgm:chMax val="0"/>
          <dgm:chPref val="0"/>
        </dgm:presLayoutVars>
      </dgm:prSet>
      <dgm:spPr/>
    </dgm:pt>
    <dgm:pt modelId="{8A6FF211-33E8-41EC-9068-4E54D29F646F}" type="pres">
      <dgm:prSet presAssocID="{FDD44A00-D3DF-465A-8463-258BEEA7103B}" presName="sibTrans" presStyleCnt="0"/>
      <dgm:spPr/>
    </dgm:pt>
    <dgm:pt modelId="{32AADB99-A235-4EE6-A4A5-260FF1E1D2D4}" type="pres">
      <dgm:prSet presAssocID="{6A8490B2-CED2-4307-8ACE-A75B40910C8C}" presName="compNode" presStyleCnt="0"/>
      <dgm:spPr/>
    </dgm:pt>
    <dgm:pt modelId="{23C78178-5A69-4A17-B83A-854401AAF309}" type="pres">
      <dgm:prSet presAssocID="{6A8490B2-CED2-4307-8ACE-A75B40910C8C}" presName="bgRect" presStyleLbl="bgShp" presStyleIdx="1" presStyleCnt="2"/>
      <dgm:spPr/>
    </dgm:pt>
    <dgm:pt modelId="{D1348F3C-3B44-4C4E-A3E4-102B182DEAB3}" type="pres">
      <dgm:prSet presAssocID="{6A8490B2-CED2-4307-8ACE-A75B40910C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896C8022-7251-4AF7-9F03-B682CDD16866}" type="pres">
      <dgm:prSet presAssocID="{6A8490B2-CED2-4307-8ACE-A75B40910C8C}" presName="spaceRect" presStyleCnt="0"/>
      <dgm:spPr/>
    </dgm:pt>
    <dgm:pt modelId="{6EAC7E03-66A2-43B5-BD82-AFECE1BBA1FD}" type="pres">
      <dgm:prSet presAssocID="{6A8490B2-CED2-4307-8ACE-A75B40910C8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5432345-1892-4467-8D76-0DC1B2B6DB6B}" type="presOf" srcId="{6A8490B2-CED2-4307-8ACE-A75B40910C8C}" destId="{6EAC7E03-66A2-43B5-BD82-AFECE1BBA1FD}" srcOrd="0" destOrd="0" presId="urn:microsoft.com/office/officeart/2018/2/layout/IconVerticalSolidList"/>
    <dgm:cxn modelId="{923DF3AF-A699-41E3-82E8-0C25A07F9CE2}" type="presOf" srcId="{2BEC8992-579E-404C-8FA5-DA619D8F39FF}" destId="{88A85F2E-40ED-4BC9-8007-576BEAC96AEB}" srcOrd="0" destOrd="0" presId="urn:microsoft.com/office/officeart/2018/2/layout/IconVerticalSolidList"/>
    <dgm:cxn modelId="{23F4F2DB-FF0B-4E7D-A2E1-50CE55550DCC}" srcId="{2BEC8992-579E-404C-8FA5-DA619D8F39FF}" destId="{67115719-A67D-47A9-BEF9-22C033917B63}" srcOrd="0" destOrd="0" parTransId="{75136404-D38D-482D-9966-B750F3E5EE15}" sibTransId="{FDD44A00-D3DF-465A-8463-258BEEA7103B}"/>
    <dgm:cxn modelId="{0BBCEBEB-3DB1-4B4D-9F6C-3294EF0D2009}" type="presOf" srcId="{67115719-A67D-47A9-BEF9-22C033917B63}" destId="{126C1A42-EBDD-4705-BA20-66F3CAA18395}" srcOrd="0" destOrd="0" presId="urn:microsoft.com/office/officeart/2018/2/layout/IconVerticalSolidList"/>
    <dgm:cxn modelId="{94B864F4-B630-44CE-966D-FF5CA4AF4ED2}" srcId="{2BEC8992-579E-404C-8FA5-DA619D8F39FF}" destId="{6A8490B2-CED2-4307-8ACE-A75B40910C8C}" srcOrd="1" destOrd="0" parTransId="{0820A236-63F2-4FB4-B140-3C515BE5B6F0}" sibTransId="{F76D652B-B04B-4E96-8491-3AEEF639DBAE}"/>
    <dgm:cxn modelId="{01F385AA-A61F-4AF5-8239-877CFEACBF55}" type="presParOf" srcId="{88A85F2E-40ED-4BC9-8007-576BEAC96AEB}" destId="{2BE96A19-D032-4A33-B556-E1F54CA20B71}" srcOrd="0" destOrd="0" presId="urn:microsoft.com/office/officeart/2018/2/layout/IconVerticalSolidList"/>
    <dgm:cxn modelId="{34C9071C-8485-44E0-B589-C0FFEC4CB503}" type="presParOf" srcId="{2BE96A19-D032-4A33-B556-E1F54CA20B71}" destId="{60FF54EC-FCB9-46CA-9F43-881F72031EBA}" srcOrd="0" destOrd="0" presId="urn:microsoft.com/office/officeart/2018/2/layout/IconVerticalSolidList"/>
    <dgm:cxn modelId="{00D5D899-57DF-46CF-B133-56452076DDD1}" type="presParOf" srcId="{2BE96A19-D032-4A33-B556-E1F54CA20B71}" destId="{1830159C-7C35-42F3-BA03-8E8212095BE6}" srcOrd="1" destOrd="0" presId="urn:microsoft.com/office/officeart/2018/2/layout/IconVerticalSolidList"/>
    <dgm:cxn modelId="{18D9B1F6-CE9A-4488-83DF-718008C209DB}" type="presParOf" srcId="{2BE96A19-D032-4A33-B556-E1F54CA20B71}" destId="{6158CD20-BD1E-4B6F-8920-4F120ECEF16B}" srcOrd="2" destOrd="0" presId="urn:microsoft.com/office/officeart/2018/2/layout/IconVerticalSolidList"/>
    <dgm:cxn modelId="{E97B9296-728E-43DD-BD85-59F7F4DFF02F}" type="presParOf" srcId="{2BE96A19-D032-4A33-B556-E1F54CA20B71}" destId="{126C1A42-EBDD-4705-BA20-66F3CAA18395}" srcOrd="3" destOrd="0" presId="urn:microsoft.com/office/officeart/2018/2/layout/IconVerticalSolidList"/>
    <dgm:cxn modelId="{F25BF996-FC28-4850-BA6A-625B7F2D436B}" type="presParOf" srcId="{88A85F2E-40ED-4BC9-8007-576BEAC96AEB}" destId="{8A6FF211-33E8-41EC-9068-4E54D29F646F}" srcOrd="1" destOrd="0" presId="urn:microsoft.com/office/officeart/2018/2/layout/IconVerticalSolidList"/>
    <dgm:cxn modelId="{3F088CC2-6E52-4A65-97E7-FA17AE1DCC32}" type="presParOf" srcId="{88A85F2E-40ED-4BC9-8007-576BEAC96AEB}" destId="{32AADB99-A235-4EE6-A4A5-260FF1E1D2D4}" srcOrd="2" destOrd="0" presId="urn:microsoft.com/office/officeart/2018/2/layout/IconVerticalSolidList"/>
    <dgm:cxn modelId="{000B874E-0DC6-4A8A-A06D-F6E12F72E346}" type="presParOf" srcId="{32AADB99-A235-4EE6-A4A5-260FF1E1D2D4}" destId="{23C78178-5A69-4A17-B83A-854401AAF309}" srcOrd="0" destOrd="0" presId="urn:microsoft.com/office/officeart/2018/2/layout/IconVerticalSolidList"/>
    <dgm:cxn modelId="{53763D13-6B1F-4771-8D92-05D77ABC9522}" type="presParOf" srcId="{32AADB99-A235-4EE6-A4A5-260FF1E1D2D4}" destId="{D1348F3C-3B44-4C4E-A3E4-102B182DEAB3}" srcOrd="1" destOrd="0" presId="urn:microsoft.com/office/officeart/2018/2/layout/IconVerticalSolidList"/>
    <dgm:cxn modelId="{4FCB8A6E-3058-46CB-B517-2B91F8DD76AB}" type="presParOf" srcId="{32AADB99-A235-4EE6-A4A5-260FF1E1D2D4}" destId="{896C8022-7251-4AF7-9F03-B682CDD16866}" srcOrd="2" destOrd="0" presId="urn:microsoft.com/office/officeart/2018/2/layout/IconVerticalSolidList"/>
    <dgm:cxn modelId="{F7A90113-EBBF-4CA4-9CD4-80C790659F5B}" type="presParOf" srcId="{32AADB99-A235-4EE6-A4A5-260FF1E1D2D4}" destId="{6EAC7E03-66A2-43B5-BD82-AFECE1BBA1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F54EC-FCB9-46CA-9F43-881F72031EBA}">
      <dsp:nvSpPr>
        <dsp:cNvPr id="0" name=""/>
        <dsp:cNvSpPr/>
      </dsp:nvSpPr>
      <dsp:spPr>
        <a:xfrm>
          <a:off x="0" y="603646"/>
          <a:ext cx="10353675" cy="11144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0159C-7C35-42F3-BA03-8E8212095BE6}">
      <dsp:nvSpPr>
        <dsp:cNvPr id="0" name=""/>
        <dsp:cNvSpPr/>
      </dsp:nvSpPr>
      <dsp:spPr>
        <a:xfrm>
          <a:off x="337113" y="854392"/>
          <a:ext cx="612933" cy="612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C1A42-EBDD-4705-BA20-66F3CAA18395}">
      <dsp:nvSpPr>
        <dsp:cNvPr id="0" name=""/>
        <dsp:cNvSpPr/>
      </dsp:nvSpPr>
      <dsp:spPr>
        <a:xfrm>
          <a:off x="1287160" y="603646"/>
          <a:ext cx="9066514" cy="111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3" tIns="117943" rIns="117943" bIns="1179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Цель продукта - помощь абитурентам на этапе выбора своей будущей профессии.</a:t>
          </a:r>
        </a:p>
      </dsp:txBody>
      <dsp:txXfrm>
        <a:off x="1287160" y="603646"/>
        <a:ext cx="9066514" cy="1114425"/>
      </dsp:txXfrm>
    </dsp:sp>
    <dsp:sp modelId="{23C78178-5A69-4A17-B83A-854401AAF309}">
      <dsp:nvSpPr>
        <dsp:cNvPr id="0" name=""/>
        <dsp:cNvSpPr/>
      </dsp:nvSpPr>
      <dsp:spPr>
        <a:xfrm>
          <a:off x="0" y="1996678"/>
          <a:ext cx="10353675" cy="11144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48F3C-3B44-4C4E-A3E4-102B182DEAB3}">
      <dsp:nvSpPr>
        <dsp:cNvPr id="0" name=""/>
        <dsp:cNvSpPr/>
      </dsp:nvSpPr>
      <dsp:spPr>
        <a:xfrm>
          <a:off x="337113" y="2247423"/>
          <a:ext cx="612933" cy="612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7E03-66A2-43B5-BD82-AFECE1BBA1FD}">
      <dsp:nvSpPr>
        <dsp:cNvPr id="0" name=""/>
        <dsp:cNvSpPr/>
      </dsp:nvSpPr>
      <dsp:spPr>
        <a:xfrm>
          <a:off x="1287160" y="1996678"/>
          <a:ext cx="9066514" cy="111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3" tIns="117943" rIns="117943" bIns="1179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Для достижения этой цели необхдимо опираться на достоверную информацию, создать интересную игровую систему, которая бы увлекала игроков, понятное объяснение преимуществ специальности и того, на сколько данная специальность подойдет тому или иному одинадцатикласснику.</a:t>
          </a:r>
        </a:p>
      </dsp:txBody>
      <dsp:txXfrm>
        <a:off x="1287160" y="1996678"/>
        <a:ext cx="9066514" cy="1114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4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9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96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8061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37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25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0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37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0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4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2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6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4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0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9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24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8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Команда</a:t>
            </a:r>
            <a:r>
              <a:rPr lang="en-US" dirty="0">
                <a:cs typeface="Calibri Light"/>
              </a:rPr>
              <a:t> "</a:t>
            </a:r>
            <a:r>
              <a:rPr lang="en-US" dirty="0" err="1">
                <a:cs typeface="Calibri Light"/>
              </a:rPr>
              <a:t>Голодные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игры</a:t>
            </a:r>
            <a:r>
              <a:rPr lang="en-US" dirty="0">
                <a:cs typeface="Calibri Light"/>
              </a:rPr>
              <a:t>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8948" y="3598339"/>
            <a:ext cx="5441286" cy="1675335"/>
          </a:xfrm>
        </p:spPr>
        <p:txBody>
          <a:bodyPr>
            <a:normAutofit/>
          </a:bodyPr>
          <a:lstStyle/>
          <a:p>
            <a:endParaRPr lang="en-US">
              <a:solidFill>
                <a:srgbClr val="20B3AD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09576-9F28-E264-08CE-8F133867E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0" r="48192" b="-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Линии на баскетбольной площадке крупным планом">
            <a:extLst>
              <a:ext uri="{FF2B5EF4-FFF2-40B4-BE49-F238E27FC236}">
                <a16:creationId xmlns:a16="http://schemas.microsoft.com/office/drawing/2014/main" id="{FD6313A4-C5B9-8F5B-0ED5-5C9D8FC47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906" r="-2" b="697"/>
          <a:stretch/>
        </p:blipFill>
        <p:spPr>
          <a:xfrm>
            <a:off x="-49461" y="990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6066B-4381-1080-25AD-8E5754DE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-908666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Состав</a:t>
            </a:r>
          </a:p>
        </p:txBody>
      </p:sp>
      <p:pic>
        <p:nvPicPr>
          <p:cNvPr id="5" name="Picture 4" descr="A person kneeling on a tile floor holding up a peace sign&#10;&#10;Description automatically generated">
            <a:extLst>
              <a:ext uri="{FF2B5EF4-FFF2-40B4-BE49-F238E27FC236}">
                <a16:creationId xmlns:a16="http://schemas.microsoft.com/office/drawing/2014/main" id="{8D995395-A8A1-F649-DD2D-B0B708DFC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32" t="17740" r="40047" b="68667"/>
          <a:stretch/>
        </p:blipFill>
        <p:spPr>
          <a:xfrm>
            <a:off x="924485" y="914400"/>
            <a:ext cx="1211724" cy="17272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in a brown suit&#10;&#10;Description automatically generated">
            <a:extLst>
              <a:ext uri="{FF2B5EF4-FFF2-40B4-BE49-F238E27FC236}">
                <a16:creationId xmlns:a16="http://schemas.microsoft.com/office/drawing/2014/main" id="{E3BBD585-8BDC-20B9-BCB8-EC8D69C933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90" t="21400" r="38053" b="58816"/>
          <a:stretch/>
        </p:blipFill>
        <p:spPr>
          <a:xfrm>
            <a:off x="2902324" y="918882"/>
            <a:ext cx="1426014" cy="16494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85230A7-4639-BC08-BBB1-89F2FFB076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90" t="34739" r="26866" b="26303"/>
          <a:stretch/>
        </p:blipFill>
        <p:spPr>
          <a:xfrm>
            <a:off x="5087469" y="913558"/>
            <a:ext cx="1658482" cy="1759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0BB2000D-B524-7E23-8B3D-D62010D68C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00" t="707" r="34400" b="60425"/>
          <a:stretch/>
        </p:blipFill>
        <p:spPr>
          <a:xfrm>
            <a:off x="7498415" y="918882"/>
            <a:ext cx="1494557" cy="1842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B696DF3D-C59F-8189-D6F7-F4265A88B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145" y="712518"/>
            <a:ext cx="1767817" cy="20089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004F7-3E40-09A6-EEBC-9AA36DA73271}"/>
              </a:ext>
            </a:extLst>
          </p:cNvPr>
          <p:cNvSpPr txBox="1"/>
          <p:nvPr/>
        </p:nvSpPr>
        <p:spPr>
          <a:xfrm>
            <a:off x="-49480" y="2756064"/>
            <a:ext cx="248392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Чернявская</a:t>
            </a:r>
            <a:endParaRPr lang="en-US"/>
          </a:p>
          <a:p>
            <a:r>
              <a:rPr lang="en-US" dirty="0" err="1"/>
              <a:t>София</a:t>
            </a:r>
            <a:r>
              <a:rPr lang="en-US" dirty="0"/>
              <a:t> </a:t>
            </a:r>
            <a:r>
              <a:rPr lang="en-US" dirty="0" err="1"/>
              <a:t>Владиславовна</a:t>
            </a:r>
            <a:endParaRPr lang="en-US" dirty="0"/>
          </a:p>
          <a:p>
            <a:endParaRPr lang="en-US" dirty="0"/>
          </a:p>
          <a:p>
            <a:r>
              <a:rPr lang="en-US" err="1"/>
              <a:t>Дизайнер</a:t>
            </a:r>
            <a:endParaRPr lang="en-US" dirty="0" err="1"/>
          </a:p>
          <a:p>
            <a:endParaRPr lang="en-US" dirty="0"/>
          </a:p>
          <a:p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Во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время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учебы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в 9-11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классах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полностью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забросила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рисование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но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смогла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вернуться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к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нему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после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1E3E6"/>
                </a:solidFill>
                <a:ea typeface="+mn-lt"/>
                <a:cs typeface="+mn-lt"/>
              </a:rPr>
              <a:t>поступления</a:t>
            </a:r>
            <a:r>
              <a:rPr lang="en-US" dirty="0">
                <a:solidFill>
                  <a:srgbClr val="E1E3E6"/>
                </a:solidFill>
                <a:ea typeface="+mn-lt"/>
                <a:cs typeface="+mn-lt"/>
              </a:rPr>
              <a:t> в ВУЗ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207CD-73A5-08B7-7998-A7AB007E3C0A}"/>
              </a:ext>
            </a:extLst>
          </p:cNvPr>
          <p:cNvSpPr txBox="1"/>
          <p:nvPr/>
        </p:nvSpPr>
        <p:spPr>
          <a:xfrm>
            <a:off x="2592779" y="2756064"/>
            <a:ext cx="21078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Медведев</a:t>
            </a:r>
            <a:endParaRPr lang="en-US"/>
          </a:p>
          <a:p>
            <a:r>
              <a:rPr lang="en-US" dirty="0" err="1"/>
              <a:t>Фома</a:t>
            </a:r>
            <a:r>
              <a:rPr lang="en-US" dirty="0"/>
              <a:t> </a:t>
            </a:r>
            <a:r>
              <a:rPr lang="en-US" dirty="0" err="1"/>
              <a:t>Леонидович</a:t>
            </a:r>
            <a:endParaRPr lang="en-US"/>
          </a:p>
          <a:p>
            <a:endParaRPr lang="en-US" dirty="0"/>
          </a:p>
          <a:p>
            <a:r>
              <a:rPr lang="en-US" dirty="0" err="1"/>
              <a:t>Разработчик</a:t>
            </a:r>
            <a:endParaRPr lang="en-US"/>
          </a:p>
          <a:p>
            <a:endParaRPr lang="en-US" dirty="0"/>
          </a:p>
          <a:p>
            <a:r>
              <a:rPr lang="en-US" dirty="0">
                <a:solidFill>
                  <a:srgbClr val="E1E3E6"/>
                </a:solidFill>
              </a:rPr>
              <a:t>7 </a:t>
            </a:r>
            <a:r>
              <a:rPr lang="en-US" dirty="0" err="1">
                <a:solidFill>
                  <a:srgbClr val="E1E3E6"/>
                </a:solidFill>
              </a:rPr>
              <a:t>лет</a:t>
            </a:r>
            <a:r>
              <a:rPr lang="en-US" dirty="0">
                <a:solidFill>
                  <a:srgbClr val="E1E3E6"/>
                </a:solidFill>
              </a:rPr>
              <a:t> </a:t>
            </a:r>
            <a:r>
              <a:rPr lang="en-US" dirty="0" err="1">
                <a:solidFill>
                  <a:srgbClr val="E1E3E6"/>
                </a:solidFill>
              </a:rPr>
              <a:t>ходил</a:t>
            </a:r>
            <a:r>
              <a:rPr lang="en-US" dirty="0">
                <a:solidFill>
                  <a:srgbClr val="E1E3E6"/>
                </a:solidFill>
              </a:rPr>
              <a:t> в </a:t>
            </a:r>
            <a:r>
              <a:rPr lang="en-US" dirty="0" err="1">
                <a:solidFill>
                  <a:srgbClr val="E1E3E6"/>
                </a:solidFill>
              </a:rPr>
              <a:t>цирковую</a:t>
            </a:r>
            <a:r>
              <a:rPr lang="en-US" dirty="0">
                <a:solidFill>
                  <a:srgbClr val="E1E3E6"/>
                </a:solidFill>
              </a:rPr>
              <a:t> </a:t>
            </a:r>
            <a:r>
              <a:rPr lang="en-US" dirty="0" err="1">
                <a:solidFill>
                  <a:srgbClr val="E1E3E6"/>
                </a:solidFill>
              </a:rPr>
              <a:t>студию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7BA57-D8E5-EB8E-4C4F-85CA0AE191A4}"/>
              </a:ext>
            </a:extLst>
          </p:cNvPr>
          <p:cNvSpPr txBox="1"/>
          <p:nvPr/>
        </p:nvSpPr>
        <p:spPr>
          <a:xfrm>
            <a:off x="5007428" y="2756063"/>
            <a:ext cx="221672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Пучков</a:t>
            </a:r>
            <a:endParaRPr lang="en-US"/>
          </a:p>
          <a:p>
            <a:r>
              <a:rPr lang="en-US" dirty="0" err="1"/>
              <a:t>Владислав</a:t>
            </a:r>
            <a:r>
              <a:rPr lang="en-US" dirty="0"/>
              <a:t> </a:t>
            </a:r>
            <a:r>
              <a:rPr lang="en-US" dirty="0" err="1"/>
              <a:t>Андреевич</a:t>
            </a:r>
            <a:endParaRPr lang="en-US"/>
          </a:p>
          <a:p>
            <a:endParaRPr lang="en-US" dirty="0"/>
          </a:p>
          <a:p>
            <a:r>
              <a:rPr lang="en-US" dirty="0" err="1"/>
              <a:t>Тимлид</a:t>
            </a:r>
            <a:endParaRPr lang="en-US"/>
          </a:p>
          <a:p>
            <a:endParaRPr lang="en-US" dirty="0"/>
          </a:p>
          <a:p>
            <a:r>
              <a:rPr lang="en-US" dirty="0" err="1">
                <a:solidFill>
                  <a:srgbClr val="E1E3E6"/>
                </a:solidFill>
              </a:rPr>
              <a:t>Музыкальное</a:t>
            </a:r>
            <a:r>
              <a:rPr lang="en-US" dirty="0">
                <a:solidFill>
                  <a:srgbClr val="E1E3E6"/>
                </a:solidFill>
              </a:rPr>
              <a:t> СПО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255F7A-6D6A-E745-8F56-71F2F9AED663}"/>
              </a:ext>
            </a:extLst>
          </p:cNvPr>
          <p:cNvSpPr txBox="1"/>
          <p:nvPr/>
        </p:nvSpPr>
        <p:spPr>
          <a:xfrm>
            <a:off x="7412182" y="2756064"/>
            <a:ext cx="227610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Нажимов</a:t>
            </a:r>
            <a:endParaRPr lang="en-US"/>
          </a:p>
          <a:p>
            <a:r>
              <a:rPr lang="en-US" err="1"/>
              <a:t>Игорь</a:t>
            </a:r>
            <a:endParaRPr lang="en-US"/>
          </a:p>
          <a:p>
            <a:r>
              <a:rPr lang="en-US" dirty="0" err="1"/>
              <a:t>Шамилевич</a:t>
            </a:r>
            <a:endParaRPr lang="en-US"/>
          </a:p>
          <a:p>
            <a:endParaRPr lang="en-US" dirty="0"/>
          </a:p>
          <a:p>
            <a:r>
              <a:rPr lang="en-US" dirty="0" err="1"/>
              <a:t>Аналитик</a:t>
            </a:r>
            <a:endParaRPr lang="en-US"/>
          </a:p>
          <a:p>
            <a:endParaRPr lang="en-US" dirty="0"/>
          </a:p>
          <a:p>
            <a:r>
              <a:rPr lang="en-US" dirty="0" err="1">
                <a:solidFill>
                  <a:srgbClr val="E1E3E6"/>
                </a:solidFill>
              </a:rPr>
              <a:t>Любит</a:t>
            </a:r>
            <a:r>
              <a:rPr lang="en-US" dirty="0">
                <a:solidFill>
                  <a:srgbClr val="E1E3E6"/>
                </a:solidFill>
              </a:rPr>
              <a:t> </a:t>
            </a:r>
            <a:r>
              <a:rPr lang="en-US" dirty="0" err="1">
                <a:solidFill>
                  <a:srgbClr val="E1E3E6"/>
                </a:solidFill>
              </a:rPr>
              <a:t>спать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786BD-6733-6FFF-96AF-52E3BE534D3C}"/>
              </a:ext>
            </a:extLst>
          </p:cNvPr>
          <p:cNvSpPr txBox="1"/>
          <p:nvPr/>
        </p:nvSpPr>
        <p:spPr>
          <a:xfrm>
            <a:off x="9559636" y="2756063"/>
            <a:ext cx="248392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Христолюбов</a:t>
            </a:r>
            <a:endParaRPr lang="en-US"/>
          </a:p>
          <a:p>
            <a:r>
              <a:rPr lang="en-US" dirty="0" err="1"/>
              <a:t>Данил</a:t>
            </a:r>
            <a:endParaRPr lang="en-US"/>
          </a:p>
          <a:p>
            <a:r>
              <a:rPr lang="en-US" dirty="0" err="1"/>
              <a:t>Александрович</a:t>
            </a:r>
            <a:endParaRPr lang="en-US"/>
          </a:p>
          <a:p>
            <a:endParaRPr lang="en-US" dirty="0"/>
          </a:p>
          <a:p>
            <a:r>
              <a:rPr lang="en-US" dirty="0" err="1"/>
              <a:t>Гейм-Дизайнер</a:t>
            </a:r>
            <a:endParaRPr lang="en-US"/>
          </a:p>
          <a:p>
            <a:endParaRPr lang="en-US" dirty="0"/>
          </a:p>
          <a:p>
            <a:r>
              <a:rPr lang="en-US" dirty="0" err="1">
                <a:solidFill>
                  <a:srgbClr val="E1E3E6"/>
                </a:solidFill>
              </a:rPr>
              <a:t>Есть</a:t>
            </a:r>
            <a:r>
              <a:rPr lang="en-US" dirty="0">
                <a:solidFill>
                  <a:srgbClr val="E1E3E6"/>
                </a:solidFill>
              </a:rPr>
              <a:t> </a:t>
            </a:r>
            <a:r>
              <a:rPr lang="en-US" dirty="0" err="1">
                <a:solidFill>
                  <a:srgbClr val="E1E3E6"/>
                </a:solidFill>
              </a:rPr>
              <a:t>кошка</a:t>
            </a:r>
            <a:r>
              <a:rPr lang="en-US" dirty="0">
                <a:solidFill>
                  <a:srgbClr val="E1E3E6"/>
                </a:solidFill>
              </a:rPr>
              <a:t>, </a:t>
            </a:r>
            <a:r>
              <a:rPr lang="en-US" dirty="0" err="1">
                <a:solidFill>
                  <a:srgbClr val="E1E3E6"/>
                </a:solidFill>
              </a:rPr>
              <a:t>которую</a:t>
            </a:r>
            <a:r>
              <a:rPr lang="en-US" dirty="0">
                <a:solidFill>
                  <a:srgbClr val="E1E3E6"/>
                </a:solidFill>
              </a:rPr>
              <a:t> </a:t>
            </a:r>
            <a:r>
              <a:rPr lang="en-US" dirty="0" err="1">
                <a:solidFill>
                  <a:srgbClr val="E1E3E6"/>
                </a:solidFill>
              </a:rPr>
              <a:t>зовут</a:t>
            </a:r>
            <a:r>
              <a:rPr lang="en-US" dirty="0">
                <a:solidFill>
                  <a:srgbClr val="E1E3E6"/>
                </a:solidFill>
              </a:rPr>
              <a:t> </a:t>
            </a:r>
            <a:r>
              <a:rPr lang="en-US" dirty="0" err="1">
                <a:solidFill>
                  <a:srgbClr val="E1E3E6"/>
                </a:solidFill>
              </a:rPr>
              <a:t>Пуся</a:t>
            </a:r>
          </a:p>
        </p:txBody>
      </p:sp>
    </p:spTree>
    <p:extLst>
      <p:ext uri="{BB962C8B-B14F-4D97-AF65-F5344CB8AC3E}">
        <p14:creationId xmlns:p14="http://schemas.microsoft.com/office/powerpoint/2010/main" val="3450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4FA8-91C4-0D6F-75F0-71879720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Проблематика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D7E15-E75B-4C59-2F64-6E1261F6B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Миллионы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абитурентов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тратят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уйму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времени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понимание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того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кем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они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хотят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стать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и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идти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учиться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Поиски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себя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а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также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поиск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сведений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о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различных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профессиях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зачастую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является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муторным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продуктивным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процессом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indent="-305435"/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целью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облегчить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непростую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жизнь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абитуриентов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создаётся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визуальная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новелла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которая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в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увлекательном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игровом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формате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поможет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будущим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студентам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примерить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себе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роль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сотрудника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определённой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профессии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indent="-305435"/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Это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в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разы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быстрее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эффективнее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и,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что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мало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важно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увлекатеьнее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обычного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поиска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в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интернете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918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EE57-F84E-0CF2-8C27-041F9926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Целевая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ауди</a:t>
            </a:r>
            <a:r>
              <a:rPr lang="ru-RU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то</a:t>
            </a:r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рия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B727-2E7D-4639-537C-13F603DCE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Как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понятно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из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предыдущего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слайда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наша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целевая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аудитория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-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абитуриенты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люди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которые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выбирают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ВУЗы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напраления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своей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будущей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подготовки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93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68C4-513F-B563-3A44-DFF36B7C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Анализ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конкурентов</a:t>
            </a:r>
            <a:endParaRPr lang="en-US" dirty="0" err="1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2C5966-4FDA-6C6F-B63F-E14462288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8" t="27189" r="26813" b="28571"/>
          <a:stretch/>
        </p:blipFill>
        <p:spPr>
          <a:xfrm>
            <a:off x="2127531" y="1874745"/>
            <a:ext cx="7950972" cy="28375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8B3D3-50B8-95D2-850C-028C24500288}"/>
              </a:ext>
            </a:extLst>
          </p:cNvPr>
          <p:cNvSpPr txBox="1"/>
          <p:nvPr/>
        </p:nvSpPr>
        <p:spPr>
          <a:xfrm>
            <a:off x="616324" y="5294779"/>
            <a:ext cx="108024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видно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приведённой</a:t>
            </a:r>
            <a:r>
              <a:rPr lang="en-US" dirty="0"/>
              <a:t> </a:t>
            </a:r>
            <a:r>
              <a:rPr lang="en-US" dirty="0" err="1"/>
              <a:t>таблицы</a:t>
            </a:r>
            <a:r>
              <a:rPr lang="en-US" dirty="0"/>
              <a:t>, </a:t>
            </a:r>
            <a:r>
              <a:rPr lang="en-US" dirty="0" err="1"/>
              <a:t>наши</a:t>
            </a:r>
            <a:r>
              <a:rPr lang="en-US" dirty="0"/>
              <a:t> </a:t>
            </a:r>
            <a:r>
              <a:rPr lang="en-US" dirty="0" err="1"/>
              <a:t>конкуренты</a:t>
            </a:r>
            <a:r>
              <a:rPr lang="en-US" dirty="0"/>
              <a:t> </a:t>
            </a:r>
            <a:r>
              <a:rPr lang="en-US" dirty="0" err="1"/>
              <a:t>имеют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ряд</a:t>
            </a:r>
            <a:r>
              <a:rPr lang="en-US" dirty="0"/>
              <a:t> </a:t>
            </a:r>
            <a:r>
              <a:rPr lang="en-US" dirty="0" err="1"/>
              <a:t>преимуществ</a:t>
            </a:r>
            <a:r>
              <a:rPr lang="en-US" dirty="0"/>
              <a:t>, </a:t>
            </a:r>
            <a:r>
              <a:rPr lang="en-US" dirty="0" err="1"/>
              <a:t>так</a:t>
            </a:r>
            <a:r>
              <a:rPr lang="en-US" dirty="0"/>
              <a:t> и </a:t>
            </a:r>
            <a:r>
              <a:rPr lang="en-US" dirty="0" err="1"/>
              <a:t>ряд</a:t>
            </a:r>
            <a:r>
              <a:rPr lang="en-US" dirty="0"/>
              <a:t> </a:t>
            </a:r>
            <a:r>
              <a:rPr lang="en-US" dirty="0" err="1"/>
              <a:t>недостатков</a:t>
            </a:r>
            <a:r>
              <a:rPr lang="en-US" dirty="0"/>
              <a:t>. </a:t>
            </a:r>
            <a:r>
              <a:rPr lang="en-US" dirty="0" err="1"/>
              <a:t>Нашей</a:t>
            </a:r>
            <a:r>
              <a:rPr lang="en-US" dirty="0"/>
              <a:t> </a:t>
            </a:r>
            <a:r>
              <a:rPr lang="en-US" dirty="0" err="1"/>
              <a:t>целью</a:t>
            </a:r>
            <a:r>
              <a:rPr lang="en-US" dirty="0"/>
              <a:t> </a:t>
            </a:r>
            <a:r>
              <a:rPr lang="en-US" dirty="0" err="1"/>
              <a:t>стало</a:t>
            </a:r>
            <a:r>
              <a:rPr lang="en-US" dirty="0"/>
              <a:t> </a:t>
            </a:r>
            <a:r>
              <a:rPr lang="en-US" dirty="0" err="1"/>
              <a:t>объединение</a:t>
            </a:r>
            <a:r>
              <a:rPr lang="en-US" dirty="0"/>
              <a:t> </a:t>
            </a:r>
            <a:r>
              <a:rPr lang="en-US" dirty="0" err="1"/>
              <a:t>всего</a:t>
            </a:r>
            <a:r>
              <a:rPr lang="en-US" dirty="0"/>
              <a:t> </a:t>
            </a:r>
            <a:r>
              <a:rPr lang="en-US" dirty="0" err="1"/>
              <a:t>хорошего</a:t>
            </a:r>
            <a:r>
              <a:rPr lang="en-US" dirty="0"/>
              <a:t>, и </a:t>
            </a:r>
            <a:r>
              <a:rPr lang="en-US" dirty="0" err="1"/>
              <a:t>исключение</a:t>
            </a:r>
            <a:r>
              <a:rPr lang="en-US" dirty="0"/>
              <a:t> </a:t>
            </a:r>
            <a:r>
              <a:rPr lang="en-US" dirty="0" err="1"/>
              <a:t>всего</a:t>
            </a:r>
            <a:r>
              <a:rPr lang="en-US" dirty="0"/>
              <a:t> </a:t>
            </a:r>
            <a:r>
              <a:rPr lang="en-US" dirty="0" err="1"/>
              <a:t>плохого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52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7AA5-31C9-3317-EB1F-940D28F3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Цель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продукта</a:t>
            </a:r>
            <a:endParaRPr lang="en-US" dirty="0" err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4D5874-2579-F890-67C2-6687E85BA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2588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677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04D29-39AC-B143-5263-DE7BE139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Задачи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проекта</a:t>
            </a:r>
            <a:endParaRPr lang="en-US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8AFBC-4E58-5C30-63FE-39E217B86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9" r="30678" b="625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D0B1D-7CD6-2C92-FF5D-C3DA6747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 indent="-305435"/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Создание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уникального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сюжета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основанного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выбранной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нами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специальности</a:t>
            </a:r>
          </a:p>
          <a:p>
            <a:pPr indent="-305435"/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Создание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уникальных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запоминающихся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персонажей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способных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увлечь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за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собой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потенциального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игрока</a:t>
            </a:r>
            <a:endParaRPr lang="en-US" dirty="0" err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Анализ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рынка</a:t>
            </a:r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аудитории</a:t>
            </a:r>
            <a:endParaRPr lang="en-US" dirty="0" err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Соединение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всего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выше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перечисленного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в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уникальный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полезный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продукт</a:t>
            </a:r>
          </a:p>
        </p:txBody>
      </p:sp>
    </p:spTree>
    <p:extLst>
      <p:ext uri="{BB962C8B-B14F-4D97-AF65-F5344CB8AC3E}">
        <p14:creationId xmlns:p14="http://schemas.microsoft.com/office/powerpoint/2010/main" val="89168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B7F23-BFDE-BBAB-D94D-C4F9C32E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Уникальность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проекта</a:t>
            </a:r>
            <a:endParaRPr lang="en-US" dirty="0" err="1"/>
          </a:p>
        </p:txBody>
      </p:sp>
      <p:pic>
        <p:nvPicPr>
          <p:cNvPr id="14" name="Picture 13" descr="Рулоны чертежей">
            <a:extLst>
              <a:ext uri="{FF2B5EF4-FFF2-40B4-BE49-F238E27FC236}">
                <a16:creationId xmlns:a16="http://schemas.microsoft.com/office/drawing/2014/main" id="{5BB4D141-2A78-F14D-345C-FDFFDDBA1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72" r="-3" b="-3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51D2-739F-E607-32FB-F573F0A3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 marL="494665" indent="-457200">
              <a:buAutoNum type="arabicPeriod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Игровой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формат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который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присущ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другим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формам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познания</a:t>
            </a:r>
          </a:p>
          <a:p>
            <a:pPr marL="494665" indent="-457200">
              <a:buAutoNum type="arabicPeriod"/>
            </a:pPr>
            <a:r>
              <a:rPr lang="en-US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Доступность</a:t>
            </a:r>
          </a:p>
          <a:p>
            <a:pPr marL="494665" indent="-457200">
              <a:buAutoNum type="arabicPeriod"/>
            </a:pP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Лёгкое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нахождение</a:t>
            </a:r>
            <a:endParaRPr lang="en-US" dirty="0" err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94665" indent="-457200">
              <a:buAutoNum type="arabicPeriod"/>
            </a:pP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Цена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-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она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бесплатна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Проект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создаётся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добровольных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началах</a:t>
            </a:r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мы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искренне</a:t>
            </a: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хотим</a:t>
            </a:r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помочь</a:t>
            </a:r>
            <a:endParaRPr lang="en-US" dirty="0" err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7465" indent="0">
              <a:buNone/>
            </a:pP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542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2436-1727-6656-F6DE-2D083D45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C0A2-F5D7-1451-88F3-936F2E35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7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53C22"/>
      </a:dk2>
      <a:lt2>
        <a:srgbClr val="E8E2E2"/>
      </a:lt2>
      <a:accent1>
        <a:srgbClr val="20B3AD"/>
      </a:accent1>
      <a:accent2>
        <a:srgbClr val="14B66C"/>
      </a:accent2>
      <a:accent3>
        <a:srgbClr val="21B834"/>
      </a:accent3>
      <a:accent4>
        <a:srgbClr val="43B814"/>
      </a:accent4>
      <a:accent5>
        <a:srgbClr val="84AE1F"/>
      </a:accent5>
      <a:accent6>
        <a:srgbClr val="B5A114"/>
      </a:accent6>
      <a:hlink>
        <a:srgbClr val="618C2E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321</Words>
  <Application>Microsoft Office PowerPoint</Application>
  <PresentationFormat>Широкоэкранный</PresentationFormat>
  <Paragraphs>55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SlateVTI</vt:lpstr>
      <vt:lpstr>Команда "Голодные игры"</vt:lpstr>
      <vt:lpstr>Состав</vt:lpstr>
      <vt:lpstr>Проблематика</vt:lpstr>
      <vt:lpstr>Целевая аудитория</vt:lpstr>
      <vt:lpstr>Анализ конкурентов</vt:lpstr>
      <vt:lpstr>Цель продукта</vt:lpstr>
      <vt:lpstr>Задачи проекта</vt:lpstr>
      <vt:lpstr>Уникальность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Медведев Фома Леонидович</cp:lastModifiedBy>
  <cp:revision>261</cp:revision>
  <dcterms:created xsi:type="dcterms:W3CDTF">2023-12-04T11:40:11Z</dcterms:created>
  <dcterms:modified xsi:type="dcterms:W3CDTF">2023-12-04T15:41:31Z</dcterms:modified>
</cp:coreProperties>
</file>